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70" r:id="rId1"/>
  </p:sldMasterIdLst>
  <p:sldIdLst>
    <p:sldId id="256" r:id="rId2"/>
    <p:sldId id="260" r:id="rId3"/>
    <p:sldId id="257" r:id="rId4"/>
    <p:sldId id="258"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snapToGrid="0" snapToObjects="1">
      <p:cViewPr varScale="1">
        <p:scale>
          <a:sx n="124" d="100"/>
          <a:sy n="124"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Luke Divall" userId="S::16125394@midkent.ac.uk::9e6be089-6361-40c9-b543-7de8b13481a7" providerId="AD" clId="Web-{C08105D4-C8AA-D5F7-E9CA-4053D8E2C5BB}"/>
    <pc:docChg chg="modSld sldOrd">
      <pc:chgData name="stu.Luke Divall" userId="S::16125394@midkent.ac.uk::9e6be089-6361-40c9-b543-7de8b13481a7" providerId="AD" clId="Web-{C08105D4-C8AA-D5F7-E9CA-4053D8E2C5BB}" dt="2019-02-24T12:55:27.624" v="1172" actId="20577"/>
      <pc:docMkLst>
        <pc:docMk/>
      </pc:docMkLst>
      <pc:sldChg chg="modSp">
        <pc:chgData name="stu.Luke Divall" userId="S::16125394@midkent.ac.uk::9e6be089-6361-40c9-b543-7de8b13481a7" providerId="AD" clId="Web-{C08105D4-C8AA-D5F7-E9CA-4053D8E2C5BB}" dt="2019-02-24T12:55:27.624" v="1171" actId="20577"/>
        <pc:sldMkLst>
          <pc:docMk/>
          <pc:sldMk cId="812962112" sldId="258"/>
        </pc:sldMkLst>
        <pc:spChg chg="mod">
          <ac:chgData name="stu.Luke Divall" userId="S::16125394@midkent.ac.uk::9e6be089-6361-40c9-b543-7de8b13481a7" providerId="AD" clId="Web-{C08105D4-C8AA-D5F7-E9CA-4053D8E2C5BB}" dt="2019-02-24T12:55:27.624" v="1171" actId="20577"/>
          <ac:spMkLst>
            <pc:docMk/>
            <pc:sldMk cId="812962112" sldId="258"/>
            <ac:spMk id="3" creationId="{6E6CCBDA-3F7D-4777-B4FE-6590AB89F737}"/>
          </ac:spMkLst>
        </pc:spChg>
      </pc:sldChg>
      <pc:sldChg chg="ord">
        <pc:chgData name="stu.Luke Divall" userId="S::16125394@midkent.ac.uk::9e6be089-6361-40c9-b543-7de8b13481a7" providerId="AD" clId="Web-{C08105D4-C8AA-D5F7-E9CA-4053D8E2C5BB}" dt="2019-02-24T12:46:41.347" v="0"/>
        <pc:sldMkLst>
          <pc:docMk/>
          <pc:sldMk cId="2866434026" sldId="260"/>
        </pc:sldMkLst>
      </pc:sldChg>
    </pc:docChg>
  </pc:docChgLst>
  <pc:docChgLst>
    <pc:chgData name="stu.Luke Divall" userId="S::16125394@midkent.ac.uk::9e6be089-6361-40c9-b543-7de8b13481a7" providerId="AD" clId="Web-{C6FD3F6E-FC17-40F2-B263-A5579220E5AC}"/>
    <pc:docChg chg="modSld">
      <pc:chgData name="stu.Luke Divall" userId="S::16125394@midkent.ac.uk::9e6be089-6361-40c9-b543-7de8b13481a7" providerId="AD" clId="Web-{C6FD3F6E-FC17-40F2-B263-A5579220E5AC}" dt="2019-02-11T11:07:19.199" v="43" actId="20577"/>
      <pc:docMkLst>
        <pc:docMk/>
      </pc:docMkLst>
      <pc:sldChg chg="modSp">
        <pc:chgData name="stu.Luke Divall" userId="S::16125394@midkent.ac.uk::9e6be089-6361-40c9-b543-7de8b13481a7" providerId="AD" clId="Web-{C6FD3F6E-FC17-40F2-B263-A5579220E5AC}" dt="2019-02-11T11:07:19.184" v="42" actId="20577"/>
        <pc:sldMkLst>
          <pc:docMk/>
          <pc:sldMk cId="737881159" sldId="257"/>
        </pc:sldMkLst>
        <pc:spChg chg="mod">
          <ac:chgData name="stu.Luke Divall" userId="S::16125394@midkent.ac.uk::9e6be089-6361-40c9-b543-7de8b13481a7" providerId="AD" clId="Web-{C6FD3F6E-FC17-40F2-B263-A5579220E5AC}" dt="2019-02-11T11:07:19.184" v="42" actId="20577"/>
          <ac:spMkLst>
            <pc:docMk/>
            <pc:sldMk cId="737881159" sldId="257"/>
            <ac:spMk id="3" creationId="{297B44AB-B803-C642-AA67-D1B43DF62690}"/>
          </ac:spMkLst>
        </pc:spChg>
      </pc:sldChg>
    </pc:docChg>
  </pc:docChgLst>
  <pc:docChgLst>
    <pc:chgData name="stu.Luke Divall" userId="S::16125394@midkent.ac.uk::9e6be089-6361-40c9-b543-7de8b13481a7" providerId="AD" clId="Web-{3D108F4C-5780-4A92-B8FA-95EE6BEF904A}"/>
    <pc:docChg chg="addSld modSld">
      <pc:chgData name="stu.Luke Divall" userId="S::16125394@midkent.ac.uk::9e6be089-6361-40c9-b543-7de8b13481a7" providerId="AD" clId="Web-{3D108F4C-5780-4A92-B8FA-95EE6BEF904A}" dt="2019-02-23T12:48:39.444" v="1787" actId="1076"/>
      <pc:docMkLst>
        <pc:docMk/>
      </pc:docMkLst>
      <pc:sldChg chg="modSp">
        <pc:chgData name="stu.Luke Divall" userId="S::16125394@midkent.ac.uk::9e6be089-6361-40c9-b543-7de8b13481a7" providerId="AD" clId="Web-{3D108F4C-5780-4A92-B8FA-95EE6BEF904A}" dt="2019-02-23T11:49:44.910" v="494" actId="20577"/>
        <pc:sldMkLst>
          <pc:docMk/>
          <pc:sldMk cId="737881159" sldId="257"/>
        </pc:sldMkLst>
        <pc:spChg chg="mod">
          <ac:chgData name="stu.Luke Divall" userId="S::16125394@midkent.ac.uk::9e6be089-6361-40c9-b543-7de8b13481a7" providerId="AD" clId="Web-{3D108F4C-5780-4A92-B8FA-95EE6BEF904A}" dt="2019-02-23T11:49:44.910" v="494" actId="20577"/>
          <ac:spMkLst>
            <pc:docMk/>
            <pc:sldMk cId="737881159" sldId="257"/>
            <ac:spMk id="3" creationId="{297B44AB-B803-C642-AA67-D1B43DF62690}"/>
          </ac:spMkLst>
        </pc:spChg>
      </pc:sldChg>
      <pc:sldChg chg="modSp new">
        <pc:chgData name="stu.Luke Divall" userId="S::16125394@midkent.ac.uk::9e6be089-6361-40c9-b543-7de8b13481a7" providerId="AD" clId="Web-{3D108F4C-5780-4A92-B8FA-95EE6BEF904A}" dt="2019-02-23T12:09:25.182" v="689" actId="20577"/>
        <pc:sldMkLst>
          <pc:docMk/>
          <pc:sldMk cId="812962112" sldId="258"/>
        </pc:sldMkLst>
        <pc:spChg chg="mod">
          <ac:chgData name="stu.Luke Divall" userId="S::16125394@midkent.ac.uk::9e6be089-6361-40c9-b543-7de8b13481a7" providerId="AD" clId="Web-{3D108F4C-5780-4A92-B8FA-95EE6BEF904A}" dt="2019-02-23T12:09:25.182" v="689" actId="20577"/>
          <ac:spMkLst>
            <pc:docMk/>
            <pc:sldMk cId="812962112" sldId="258"/>
            <ac:spMk id="2" creationId="{8FBC97E5-DB4F-46EA-8A53-8C3A8705FC18}"/>
          </ac:spMkLst>
        </pc:spChg>
      </pc:sldChg>
      <pc:sldChg chg="modSp new">
        <pc:chgData name="stu.Luke Divall" userId="S::16125394@midkent.ac.uk::9e6be089-6361-40c9-b543-7de8b13481a7" providerId="AD" clId="Web-{3D108F4C-5780-4A92-B8FA-95EE6BEF904A}" dt="2019-02-23T12:08:47.416" v="586" actId="20577"/>
        <pc:sldMkLst>
          <pc:docMk/>
          <pc:sldMk cId="1766312878" sldId="259"/>
        </pc:sldMkLst>
        <pc:spChg chg="mod">
          <ac:chgData name="stu.Luke Divall" userId="S::16125394@midkent.ac.uk::9e6be089-6361-40c9-b543-7de8b13481a7" providerId="AD" clId="Web-{3D108F4C-5780-4A92-B8FA-95EE6BEF904A}" dt="2019-02-23T12:08:47.416" v="586" actId="20577"/>
          <ac:spMkLst>
            <pc:docMk/>
            <pc:sldMk cId="1766312878" sldId="259"/>
            <ac:spMk id="2" creationId="{F307B339-9539-4128-8D6E-8CCA2A28EF0B}"/>
          </ac:spMkLst>
        </pc:spChg>
      </pc:sldChg>
      <pc:sldChg chg="modSp new">
        <pc:chgData name="stu.Luke Divall" userId="S::16125394@midkent.ac.uk::9e6be089-6361-40c9-b543-7de8b13481a7" providerId="AD" clId="Web-{3D108F4C-5780-4A92-B8FA-95EE6BEF904A}" dt="2019-02-23T12:24:41.525" v="1006" actId="14100"/>
        <pc:sldMkLst>
          <pc:docMk/>
          <pc:sldMk cId="2866434026" sldId="260"/>
        </pc:sldMkLst>
        <pc:spChg chg="mod">
          <ac:chgData name="stu.Luke Divall" userId="S::16125394@midkent.ac.uk::9e6be089-6361-40c9-b543-7de8b13481a7" providerId="AD" clId="Web-{3D108F4C-5780-4A92-B8FA-95EE6BEF904A}" dt="2019-02-23T12:24:28.978" v="1004" actId="1076"/>
          <ac:spMkLst>
            <pc:docMk/>
            <pc:sldMk cId="2866434026" sldId="260"/>
            <ac:spMk id="2" creationId="{88174CCD-4A4F-4DA2-8DA5-6FDE6F221578}"/>
          </ac:spMkLst>
        </pc:spChg>
        <pc:spChg chg="mod">
          <ac:chgData name="stu.Luke Divall" userId="S::16125394@midkent.ac.uk::9e6be089-6361-40c9-b543-7de8b13481a7" providerId="AD" clId="Web-{3D108F4C-5780-4A92-B8FA-95EE6BEF904A}" dt="2019-02-23T12:24:41.525" v="1006" actId="14100"/>
          <ac:spMkLst>
            <pc:docMk/>
            <pc:sldMk cId="2866434026" sldId="260"/>
            <ac:spMk id="3" creationId="{6F1984A8-F7D6-463D-AD49-D927557859E5}"/>
          </ac:spMkLst>
        </pc:spChg>
      </pc:sldChg>
      <pc:sldChg chg="modSp new">
        <pc:chgData name="stu.Luke Divall" userId="S::16125394@midkent.ac.uk::9e6be089-6361-40c9-b543-7de8b13481a7" providerId="AD" clId="Web-{3D108F4C-5780-4A92-B8FA-95EE6BEF904A}" dt="2019-02-23T12:48:39.444" v="1787" actId="1076"/>
        <pc:sldMkLst>
          <pc:docMk/>
          <pc:sldMk cId="2661272925" sldId="261"/>
        </pc:sldMkLst>
        <pc:spChg chg="mod">
          <ac:chgData name="stu.Luke Divall" userId="S::16125394@midkent.ac.uk::9e6be089-6361-40c9-b543-7de8b13481a7" providerId="AD" clId="Web-{3D108F4C-5780-4A92-B8FA-95EE6BEF904A}" dt="2019-02-23T12:11:35.103" v="833" actId="20577"/>
          <ac:spMkLst>
            <pc:docMk/>
            <pc:sldMk cId="2661272925" sldId="261"/>
            <ac:spMk id="2" creationId="{74ADE912-4DB9-48EB-8AA7-D0253C7ADC9D}"/>
          </ac:spMkLst>
        </pc:spChg>
        <pc:spChg chg="mod">
          <ac:chgData name="stu.Luke Divall" userId="S::16125394@midkent.ac.uk::9e6be089-6361-40c9-b543-7de8b13481a7" providerId="AD" clId="Web-{3D108F4C-5780-4A92-B8FA-95EE6BEF904A}" dt="2019-02-23T12:48:39.444" v="1787" actId="1076"/>
          <ac:spMkLst>
            <pc:docMk/>
            <pc:sldMk cId="2661272925" sldId="261"/>
            <ac:spMk id="3" creationId="{929E74E4-CE6C-4EA1-B6E4-76197180FACA}"/>
          </ac:spMkLst>
        </pc:spChg>
      </pc:sldChg>
    </pc:docChg>
  </pc:docChgLst>
  <pc:docChgLst>
    <pc:chgData name="stu.Luke Divall" userId="S::16125394@midkent.ac.uk::9e6be089-6361-40c9-b543-7de8b13481a7" providerId="AD" clId="Web-{7EB85DCE-4B6E-7B81-55E6-0859FC7413B8}"/>
    <pc:docChg chg="modSld">
      <pc:chgData name="stu.Luke Divall" userId="S::16125394@midkent.ac.uk::9e6be089-6361-40c9-b543-7de8b13481a7" providerId="AD" clId="Web-{7EB85DCE-4B6E-7B81-55E6-0859FC7413B8}" dt="2019-02-24T13:37:05.245" v="609" actId="1076"/>
      <pc:docMkLst>
        <pc:docMk/>
      </pc:docMkLst>
      <pc:sldChg chg="modSp">
        <pc:chgData name="stu.Luke Divall" userId="S::16125394@midkent.ac.uk::9e6be089-6361-40c9-b543-7de8b13481a7" providerId="AD" clId="Web-{7EB85DCE-4B6E-7B81-55E6-0859FC7413B8}" dt="2019-02-24T13:37:05.245" v="609" actId="1076"/>
        <pc:sldMkLst>
          <pc:docMk/>
          <pc:sldMk cId="1766312878" sldId="259"/>
        </pc:sldMkLst>
        <pc:spChg chg="mod">
          <ac:chgData name="stu.Luke Divall" userId="S::16125394@midkent.ac.uk::9e6be089-6361-40c9-b543-7de8b13481a7" providerId="AD" clId="Web-{7EB85DCE-4B6E-7B81-55E6-0859FC7413B8}" dt="2019-02-24T13:37:05.245" v="609" actId="1076"/>
          <ac:spMkLst>
            <pc:docMk/>
            <pc:sldMk cId="1766312878" sldId="259"/>
            <ac:spMk id="3" creationId="{FA0E732C-4D7B-493C-AC93-4E37B5CBE8AD}"/>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a:xfrm>
            <a:off x="3962399" y="5870575"/>
            <a:ext cx="4893958" cy="377825"/>
          </a:xfrm>
        </p:spPr>
        <p:txBody>
          <a:bodyPr/>
          <a:lstStyle/>
          <a:p>
            <a:endParaRPr lang="en-US"/>
          </a:p>
        </p:txBody>
      </p:sp>
      <p:sp>
        <p:nvSpPr>
          <p:cNvPr id="6" name="Slide Number Placeholder 5"/>
          <p:cNvSpPr>
            <a:spLocks noGrp="1"/>
          </p:cNvSpPr>
          <p:nvPr>
            <p:ph type="sldNum" sz="quarter" idx="12"/>
          </p:nvPr>
        </p:nvSpPr>
        <p:spPr>
          <a:xfrm>
            <a:off x="10608958" y="5870575"/>
            <a:ext cx="551167" cy="377825"/>
          </a:xfrm>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218027935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9765C56-702F-3E46-9AA0-B5CF26EAF1D1}" type="datetimeFigureOut">
              <a:rPr lang="en-US" smtClean="0"/>
              <a:t>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631314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3379113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1273014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1916442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30029306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4243672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28658980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3509574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51380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765C56-702F-3E46-9AA0-B5CF26EAF1D1}" type="datetimeFigureOut">
              <a:rPr lang="en-US" smtClean="0"/>
              <a:t>2/24/2019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3386184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765C56-702F-3E46-9AA0-B5CF26EAF1D1}" type="datetimeFigureOut">
              <a:rPr lang="en-US" smtClean="0"/>
              <a:t>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383362668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765C56-702F-3E46-9AA0-B5CF26EAF1D1}" type="datetimeFigureOut">
              <a:rPr lang="en-US" smtClean="0"/>
              <a:t>2/24/2019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257368971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765C56-702F-3E46-9AA0-B5CF26EAF1D1}" type="datetimeFigureOut">
              <a:rPr lang="en-US" smtClean="0"/>
              <a:t>2/24/2019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4266532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A9765C56-702F-3E46-9AA0-B5CF26EAF1D1}" type="datetimeFigureOut">
              <a:rPr lang="en-US" smtClean="0"/>
              <a:t>2/24/2019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3427971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9765C56-702F-3E46-9AA0-B5CF26EAF1D1}" type="datetimeFigureOut">
              <a:rPr lang="en-US" smtClean="0"/>
              <a:t>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308873764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9765C56-702F-3E46-9AA0-B5CF26EAF1D1}" type="datetimeFigureOut">
              <a:rPr lang="en-US" smtClean="0"/>
              <a:t>2/24/2019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A86DD-83AD-AF42-8DC0-04B124873DA2}" type="slidenum">
              <a:rPr lang="en-US" smtClean="0"/>
              <a:t>‹#›</a:t>
            </a:fld>
            <a:endParaRPr lang="en-US"/>
          </a:p>
        </p:txBody>
      </p:sp>
    </p:spTree>
    <p:extLst>
      <p:ext uri="{BB962C8B-B14F-4D97-AF65-F5344CB8AC3E}">
        <p14:creationId xmlns:p14="http://schemas.microsoft.com/office/powerpoint/2010/main" val="3843369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9765C56-702F-3E46-9AA0-B5CF26EAF1D1}" type="datetimeFigureOut">
              <a:rPr lang="en-US" smtClean="0"/>
              <a:t>2/24/2019</a:t>
            </a:fld>
            <a:endParaRPr lang="en-US"/>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6BA86DD-83AD-AF42-8DC0-04B124873DA2}" type="slidenum">
              <a:rPr lang="en-US" smtClean="0"/>
              <a:t>‹#›</a:t>
            </a:fld>
            <a:endParaRPr lang="en-US"/>
          </a:p>
        </p:txBody>
      </p:sp>
    </p:spTree>
    <p:extLst>
      <p:ext uri="{BB962C8B-B14F-4D97-AF65-F5344CB8AC3E}">
        <p14:creationId xmlns:p14="http://schemas.microsoft.com/office/powerpoint/2010/main" val="4074700205"/>
      </p:ext>
    </p:extLst>
  </p:cSld>
  <p:clrMap bg1="dk1" tx1="lt1" bg2="dk2" tx2="lt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2" r:id="rId12"/>
    <p:sldLayoutId id="2147483883" r:id="rId13"/>
    <p:sldLayoutId id="2147483884" r:id="rId14"/>
    <p:sldLayoutId id="2147483885" r:id="rId15"/>
    <p:sldLayoutId id="2147483886" r:id="rId16"/>
    <p:sldLayoutId id="214748388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B43AC-2678-344B-96FA-D95DCB1C7202}"/>
              </a:ext>
            </a:extLst>
          </p:cNvPr>
          <p:cNvSpPr>
            <a:spLocks noGrp="1"/>
          </p:cNvSpPr>
          <p:nvPr>
            <p:ph type="ctrTitle"/>
          </p:nvPr>
        </p:nvSpPr>
        <p:spPr>
          <a:xfrm>
            <a:off x="1738183" y="1457640"/>
            <a:ext cx="7197726" cy="2421464"/>
          </a:xfrm>
        </p:spPr>
        <p:txBody>
          <a:bodyPr/>
          <a:lstStyle/>
          <a:p>
            <a:r>
              <a:rPr lang="en-US" dirty="0"/>
              <a:t>‘Sense of Pride’</a:t>
            </a:r>
          </a:p>
        </p:txBody>
      </p:sp>
      <p:sp>
        <p:nvSpPr>
          <p:cNvPr id="3" name="Subtitle 2">
            <a:extLst>
              <a:ext uri="{FF2B5EF4-FFF2-40B4-BE49-F238E27FC236}">
                <a16:creationId xmlns:a16="http://schemas.microsoft.com/office/drawing/2014/main" id="{5F87379D-DF29-8540-87B0-35D5D81248F8}"/>
              </a:ext>
            </a:extLst>
          </p:cNvPr>
          <p:cNvSpPr>
            <a:spLocks noGrp="1"/>
          </p:cNvSpPr>
          <p:nvPr>
            <p:ph type="subTitle" idx="1"/>
          </p:nvPr>
        </p:nvSpPr>
        <p:spPr/>
        <p:txBody>
          <a:bodyPr/>
          <a:lstStyle/>
          <a:p>
            <a:r>
              <a:rPr lang="en-US" dirty="0"/>
              <a:t>By Luke divall</a:t>
            </a:r>
          </a:p>
        </p:txBody>
      </p:sp>
    </p:spTree>
    <p:extLst>
      <p:ext uri="{BB962C8B-B14F-4D97-AF65-F5344CB8AC3E}">
        <p14:creationId xmlns:p14="http://schemas.microsoft.com/office/powerpoint/2010/main" val="82648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74CCD-4A4F-4DA2-8DA5-6FDE6F221578}"/>
              </a:ext>
            </a:extLst>
          </p:cNvPr>
          <p:cNvSpPr>
            <a:spLocks noGrp="1"/>
          </p:cNvSpPr>
          <p:nvPr>
            <p:ph type="title"/>
          </p:nvPr>
        </p:nvSpPr>
        <p:spPr>
          <a:xfrm>
            <a:off x="81456" y="-428297"/>
            <a:ext cx="10131425" cy="1456267"/>
          </a:xfrm>
        </p:spPr>
        <p:txBody>
          <a:bodyPr/>
          <a:lstStyle/>
          <a:p>
            <a:r>
              <a:rPr lang="en-US" dirty="0">
                <a:cs typeface="Calibri Light"/>
              </a:rPr>
              <a:t>Pride definitions and what pride means to me</a:t>
            </a:r>
          </a:p>
        </p:txBody>
      </p:sp>
      <p:sp>
        <p:nvSpPr>
          <p:cNvPr id="3" name="Content Placeholder 2">
            <a:extLst>
              <a:ext uri="{FF2B5EF4-FFF2-40B4-BE49-F238E27FC236}">
                <a16:creationId xmlns:a16="http://schemas.microsoft.com/office/drawing/2014/main" id="{6F1984A8-F7D6-463D-AD49-D927557859E5}"/>
              </a:ext>
            </a:extLst>
          </p:cNvPr>
          <p:cNvSpPr>
            <a:spLocks noGrp="1"/>
          </p:cNvSpPr>
          <p:nvPr>
            <p:ph idx="1"/>
          </p:nvPr>
        </p:nvSpPr>
        <p:spPr>
          <a:xfrm>
            <a:off x="2630" y="841412"/>
            <a:ext cx="12194078" cy="6013960"/>
          </a:xfrm>
        </p:spPr>
        <p:txBody>
          <a:bodyPr>
            <a:normAutofit fontScale="62500" lnSpcReduction="20000"/>
          </a:bodyPr>
          <a:lstStyle/>
          <a:p>
            <a:pPr marL="0" indent="0">
              <a:buNone/>
            </a:pPr>
            <a:r>
              <a:rPr lang="en-US" dirty="0">
                <a:cs typeface="Calibri"/>
              </a:rPr>
              <a:t>Difference between pride and being prideful-</a:t>
            </a:r>
            <a:endParaRPr lang="en-US" dirty="0"/>
          </a:p>
          <a:p>
            <a:pPr marL="0" indent="0">
              <a:buNone/>
            </a:pPr>
            <a:r>
              <a:rPr lang="en-US" dirty="0">
                <a:cs typeface="Calibri"/>
              </a:rPr>
              <a:t> Prideful means having or showing arrogant superiority to and disdain of those one views as unworthy, as in disdainful. Pride is having a feeling that you respect yourself and deserve to be respected by other people.</a:t>
            </a:r>
          </a:p>
          <a:p>
            <a:pPr marL="0" indent="0">
              <a:buNone/>
            </a:pPr>
            <a:endParaRPr lang="en-US" dirty="0">
              <a:cs typeface="Calibri"/>
            </a:endParaRPr>
          </a:p>
          <a:p>
            <a:pPr marL="0" indent="0">
              <a:buNone/>
            </a:pPr>
            <a:r>
              <a:rPr lang="en-US" dirty="0">
                <a:cs typeface="Calibri"/>
              </a:rPr>
              <a:t> meanings behind the term Pride - </a:t>
            </a:r>
          </a:p>
          <a:p>
            <a:r>
              <a:rPr lang="en-US" dirty="0">
                <a:cs typeface="Calibri"/>
              </a:rPr>
              <a:t>Pride is a feeling of satisfaction which you have because you or people close to you have done something good or possess something good.</a:t>
            </a:r>
            <a:endParaRPr lang="en-US" dirty="0"/>
          </a:p>
          <a:p>
            <a:r>
              <a:rPr lang="en-US" dirty="0">
                <a:cs typeface="Calibri"/>
              </a:rPr>
              <a:t>Pride is a sense of the respect that other people have for you, and that you have for yourself.</a:t>
            </a:r>
            <a:endParaRPr lang="en-US" dirty="0"/>
          </a:p>
          <a:p>
            <a:r>
              <a:rPr lang="en-US" dirty="0">
                <a:cs typeface="Calibri"/>
              </a:rPr>
              <a:t>If you pride yourself on a quality or skill that you have, you are very proud of it.</a:t>
            </a:r>
            <a:endParaRPr lang="en-US" dirty="0"/>
          </a:p>
          <a:p>
            <a:endParaRPr lang="en-US" dirty="0">
              <a:cs typeface="Calibri"/>
            </a:endParaRPr>
          </a:p>
          <a:p>
            <a:pPr marL="0" indent="0">
              <a:buNone/>
            </a:pPr>
            <a:r>
              <a:rPr lang="en-US" dirty="0">
                <a:cs typeface="Calibri"/>
              </a:rPr>
              <a:t>Synonyms for pride to take into consideration:</a:t>
            </a:r>
          </a:p>
          <a:p>
            <a:r>
              <a:rPr lang="en-US" dirty="0">
                <a:cs typeface="Calibri"/>
              </a:rPr>
              <a:t>One's pride and joy</a:t>
            </a:r>
            <a:endParaRPr lang="en-US" dirty="0"/>
          </a:p>
          <a:p>
            <a:r>
              <a:rPr lang="en-US" dirty="0">
                <a:cs typeface="Calibri"/>
              </a:rPr>
              <a:t>Pride of place</a:t>
            </a:r>
            <a:endParaRPr lang="en-US" dirty="0"/>
          </a:p>
          <a:p>
            <a:r>
              <a:rPr lang="en-US" dirty="0">
                <a:cs typeface="Calibri"/>
              </a:rPr>
              <a:t>To swallow ones pride</a:t>
            </a:r>
            <a:endParaRPr lang="en-US" dirty="0"/>
          </a:p>
          <a:p>
            <a:pPr marL="0" indent="0">
              <a:buNone/>
            </a:pPr>
            <a:endParaRPr lang="en-US" dirty="0"/>
          </a:p>
          <a:p>
            <a:pPr>
              <a:buNone/>
            </a:pPr>
            <a:r>
              <a:rPr lang="en-US" b="1" i="1" dirty="0">
                <a:cs typeface="Calibri"/>
              </a:rPr>
              <a:t>What pride means to me: </a:t>
            </a:r>
            <a:endParaRPr lang="en-US" dirty="0"/>
          </a:p>
          <a:p>
            <a:pPr>
              <a:buNone/>
            </a:pPr>
            <a:endParaRPr lang="en-US"/>
          </a:p>
          <a:p>
            <a:pPr>
              <a:buNone/>
            </a:pPr>
            <a:r>
              <a:rPr lang="en-US" b="1" i="1" dirty="0">
                <a:cs typeface="Calibri"/>
              </a:rPr>
              <a:t>There are a lot of things that </a:t>
            </a:r>
            <a:r>
              <a:rPr lang="en-US" b="1" i="1" dirty="0" err="1">
                <a:cs typeface="Calibri"/>
              </a:rPr>
              <a:t>i</a:t>
            </a:r>
            <a:r>
              <a:rPr lang="en-US" b="1" i="1" dirty="0">
                <a:cs typeface="Calibri"/>
              </a:rPr>
              <a:t> can be prideful towards, the main thing being the side effects towards my epilepsy and me trying to go a full year without having a seizure so that </a:t>
            </a:r>
            <a:r>
              <a:rPr lang="en-US" b="1" i="1" dirty="0" err="1">
                <a:cs typeface="Calibri"/>
              </a:rPr>
              <a:t>i</a:t>
            </a:r>
            <a:r>
              <a:rPr lang="en-US" b="1" i="1" dirty="0">
                <a:cs typeface="Calibri"/>
              </a:rPr>
              <a:t> can then apply for a driving license and slowly begin to take less tablets per day. If </a:t>
            </a:r>
            <a:r>
              <a:rPr lang="en-US" b="1" i="1" dirty="0" err="1">
                <a:cs typeface="Calibri"/>
              </a:rPr>
              <a:t>i</a:t>
            </a:r>
            <a:r>
              <a:rPr lang="en-US" b="1" i="1" dirty="0">
                <a:cs typeface="Calibri"/>
              </a:rPr>
              <a:t> am able to achieve this then I will feel ecstatic as it will be a real achievement in my life and I will be that one step closer to having a normal working life rather than being stuck at home, not working and without a car. </a:t>
            </a:r>
            <a:endParaRPr lang="en-US" dirty="0"/>
          </a:p>
          <a:p>
            <a:pPr>
              <a:buNone/>
            </a:pPr>
            <a:br>
              <a:rPr lang="en-US" dirty="0"/>
            </a:br>
            <a:endParaRPr lang="en-US" dirty="0"/>
          </a:p>
          <a:p>
            <a:pPr>
              <a:buNone/>
            </a:pPr>
            <a:r>
              <a:rPr lang="en-US" b="1" i="1" dirty="0">
                <a:cs typeface="Calibri"/>
              </a:rPr>
              <a:t>Pride also gives me a sense of enthusiasm and the will to succeed with the tasks set for me. I can admit that I'm not the most open-minded person, I like to keep my thoughts to myself and I usually don't like being told what to do , however if </a:t>
            </a:r>
            <a:r>
              <a:rPr lang="en-US" b="1" i="1" dirty="0" err="1">
                <a:cs typeface="Calibri"/>
              </a:rPr>
              <a:t>i</a:t>
            </a:r>
            <a:r>
              <a:rPr lang="en-US" b="1" i="1" dirty="0">
                <a:cs typeface="Calibri"/>
              </a:rPr>
              <a:t> need to improve my work by listening to others feedback then </a:t>
            </a:r>
            <a:r>
              <a:rPr lang="en-US" b="1" i="1" dirty="0" err="1">
                <a:cs typeface="Calibri"/>
              </a:rPr>
              <a:t>i</a:t>
            </a:r>
            <a:r>
              <a:rPr lang="en-US" b="1" i="1" dirty="0">
                <a:cs typeface="Calibri"/>
              </a:rPr>
              <a:t> can put their suggestions into my work and be proud to gain help from others so that I can succeed. </a:t>
            </a:r>
            <a:endParaRPr lang="en-US" dirty="0"/>
          </a:p>
          <a:p>
            <a:pPr marL="0" indent="0">
              <a:buNone/>
            </a:pPr>
            <a:br>
              <a:rPr lang="en-US" dirty="0"/>
            </a:br>
            <a:endParaRPr lang="en-US">
              <a:cs typeface="Calibri"/>
            </a:endParaRPr>
          </a:p>
        </p:txBody>
      </p:sp>
    </p:spTree>
    <p:extLst>
      <p:ext uri="{BB962C8B-B14F-4D97-AF65-F5344CB8AC3E}">
        <p14:creationId xmlns:p14="http://schemas.microsoft.com/office/powerpoint/2010/main" val="2866434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D60B4-E4AC-4C45-B663-E77EA8CF52D7}"/>
              </a:ext>
            </a:extLst>
          </p:cNvPr>
          <p:cNvSpPr>
            <a:spLocks noGrp="1"/>
          </p:cNvSpPr>
          <p:nvPr>
            <p:ph type="title"/>
          </p:nvPr>
        </p:nvSpPr>
        <p:spPr>
          <a:xfrm>
            <a:off x="233740" y="301376"/>
            <a:ext cx="7995862" cy="469187"/>
          </a:xfrm>
        </p:spPr>
        <p:txBody>
          <a:bodyPr>
            <a:normAutofit/>
          </a:bodyPr>
          <a:lstStyle/>
          <a:p>
            <a:r>
              <a:rPr lang="en-US" sz="2400" dirty="0"/>
              <a:t>My original ideas for my sense of pride fmp:</a:t>
            </a:r>
          </a:p>
        </p:txBody>
      </p:sp>
      <p:sp>
        <p:nvSpPr>
          <p:cNvPr id="3" name="Content Placeholder 2">
            <a:extLst>
              <a:ext uri="{FF2B5EF4-FFF2-40B4-BE49-F238E27FC236}">
                <a16:creationId xmlns:a16="http://schemas.microsoft.com/office/drawing/2014/main" id="{297B44AB-B803-C642-AA67-D1B43DF62690}"/>
              </a:ext>
            </a:extLst>
          </p:cNvPr>
          <p:cNvSpPr>
            <a:spLocks noGrp="1"/>
          </p:cNvSpPr>
          <p:nvPr>
            <p:ph idx="1"/>
          </p:nvPr>
        </p:nvSpPr>
        <p:spPr>
          <a:xfrm>
            <a:off x="387850" y="1566715"/>
            <a:ext cx="10131425" cy="3649133"/>
          </a:xfrm>
        </p:spPr>
        <p:txBody>
          <a:bodyPr>
            <a:normAutofit fontScale="85000" lnSpcReduction="20000"/>
          </a:bodyPr>
          <a:lstStyle/>
          <a:p>
            <a:r>
              <a:rPr lang="en-US" dirty="0"/>
              <a:t>1. Make a factual video on my epilepsy diagnosis, showing that I am proud to have achieve what I have so far whilst living with this condition. I have been trying my hardest to go a whole year without having one, this is so that I can then start trying to drive and hospital appointments will be decreased, this will be a huge step in the right direction for me to then go and have the best career that I could wish for. It is a personal topic towards me, but I feel that it is the best way to get my opinions and feelings across to audiences and researchers watching.</a:t>
            </a:r>
          </a:p>
          <a:p>
            <a:endParaRPr lang="en-US" dirty="0"/>
          </a:p>
          <a:p>
            <a:r>
              <a:rPr lang="en-US" dirty="0"/>
              <a:t>2. Making a video on lions, ‘ known as the kings of the wild ‘ their pride amongst other species and humans is staggering, I could use some of my work experience footage towards this or any of my ideas as It would help creating a documentary style of video like this, I would need to include their upbringing and ways of treating their cubs, also include wwfs’ adverts to stop extinction.</a:t>
            </a:r>
            <a:endParaRPr lang="en-US" dirty="0">
              <a:cs typeface="Calibri"/>
            </a:endParaRPr>
          </a:p>
          <a:p>
            <a:endParaRPr lang="en-US" dirty="0"/>
          </a:p>
          <a:p>
            <a:r>
              <a:rPr lang="en-US" dirty="0"/>
              <a:t>3.  Make a video production of myself finally passing my English GCSE and further the discussion on how important grades are towards the career path that you want to take further in life. This idea came about because of myself finally passing English last year and I wanted to inform students about upcoming exams, what's important and what's not and to not give up if you fail the first time because they’ll always be that second chance to pass.  </a:t>
            </a:r>
            <a:endParaRPr lang="en-US" dirty="0">
              <a:cs typeface="Calibri"/>
            </a:endParaRPr>
          </a:p>
        </p:txBody>
      </p:sp>
    </p:spTree>
    <p:extLst>
      <p:ext uri="{BB962C8B-B14F-4D97-AF65-F5344CB8AC3E}">
        <p14:creationId xmlns:p14="http://schemas.microsoft.com/office/powerpoint/2010/main" val="737881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C97E5-DB4F-46EA-8A53-8C3A8705FC18}"/>
              </a:ext>
            </a:extLst>
          </p:cNvPr>
          <p:cNvSpPr>
            <a:spLocks noGrp="1"/>
          </p:cNvSpPr>
          <p:nvPr>
            <p:ph type="title"/>
          </p:nvPr>
        </p:nvSpPr>
        <p:spPr/>
        <p:txBody>
          <a:bodyPr/>
          <a:lstStyle/>
          <a:p>
            <a:r>
              <a:rPr lang="en-US" dirty="0">
                <a:cs typeface="Calibri Light"/>
              </a:rPr>
              <a:t>What Idea I have chosen and why I have chosen it </a:t>
            </a:r>
            <a:endParaRPr lang="en-US" dirty="0"/>
          </a:p>
        </p:txBody>
      </p:sp>
      <p:sp>
        <p:nvSpPr>
          <p:cNvPr id="3" name="Content Placeholder 2">
            <a:extLst>
              <a:ext uri="{FF2B5EF4-FFF2-40B4-BE49-F238E27FC236}">
                <a16:creationId xmlns:a16="http://schemas.microsoft.com/office/drawing/2014/main" id="{6E6CCBDA-3F7D-4777-B4FE-6590AB89F737}"/>
              </a:ext>
            </a:extLst>
          </p:cNvPr>
          <p:cNvSpPr>
            <a:spLocks noGrp="1"/>
          </p:cNvSpPr>
          <p:nvPr>
            <p:ph idx="1"/>
          </p:nvPr>
        </p:nvSpPr>
        <p:spPr/>
        <p:txBody>
          <a:bodyPr/>
          <a:lstStyle/>
          <a:p>
            <a:r>
              <a:rPr lang="en-US" dirty="0">
                <a:cs typeface="Calibri"/>
              </a:rPr>
              <a:t>For my FMP the final idea that I have chosen is to make a factual and informative video on my epilepsy diagnosis in 2010. </a:t>
            </a:r>
          </a:p>
          <a:p>
            <a:r>
              <a:rPr lang="en-US" dirty="0">
                <a:cs typeface="Calibri"/>
              </a:rPr>
              <a:t>Compared to my other two ideas I thought that this would be the best to go with because it’s a personal topic to me and that I can give my own thoughts towards what I have been living with for 8 years. </a:t>
            </a:r>
          </a:p>
          <a:p>
            <a:r>
              <a:rPr lang="en-US" dirty="0">
                <a:cs typeface="Calibri"/>
              </a:rPr>
              <a:t>I want this topic to encourage people to research more into it as this is a very rare condition to have and isn't effected by flashing lights, instead mainly by stress, depression or insomnia.</a:t>
            </a:r>
          </a:p>
          <a:p>
            <a:r>
              <a:rPr lang="en-US" dirty="0">
                <a:cs typeface="Calibri"/>
              </a:rPr>
              <a:t>I also chose this idea because I have huge pride toward having to live with this condition and any achievements made will feel even better than if I didn’t have it.</a:t>
            </a:r>
          </a:p>
        </p:txBody>
      </p:sp>
    </p:spTree>
    <p:extLst>
      <p:ext uri="{BB962C8B-B14F-4D97-AF65-F5344CB8AC3E}">
        <p14:creationId xmlns:p14="http://schemas.microsoft.com/office/powerpoint/2010/main" val="812962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7B339-9539-4128-8D6E-8CCA2A28EF0B}"/>
              </a:ext>
            </a:extLst>
          </p:cNvPr>
          <p:cNvSpPr>
            <a:spLocks noGrp="1"/>
          </p:cNvSpPr>
          <p:nvPr>
            <p:ph type="title"/>
          </p:nvPr>
        </p:nvSpPr>
        <p:spPr/>
        <p:txBody>
          <a:bodyPr/>
          <a:lstStyle/>
          <a:p>
            <a:r>
              <a:rPr lang="en-US" dirty="0">
                <a:cs typeface="Calibri Light"/>
              </a:rPr>
              <a:t>What I want to get across to the target audience</a:t>
            </a:r>
            <a:endParaRPr lang="en-US" dirty="0"/>
          </a:p>
        </p:txBody>
      </p:sp>
      <p:sp>
        <p:nvSpPr>
          <p:cNvPr id="3" name="Content Placeholder 2">
            <a:extLst>
              <a:ext uri="{FF2B5EF4-FFF2-40B4-BE49-F238E27FC236}">
                <a16:creationId xmlns:a16="http://schemas.microsoft.com/office/drawing/2014/main" id="{FA0E732C-4D7B-493C-AC93-4E37B5CBE8AD}"/>
              </a:ext>
            </a:extLst>
          </p:cNvPr>
          <p:cNvSpPr>
            <a:spLocks noGrp="1"/>
          </p:cNvSpPr>
          <p:nvPr>
            <p:ph idx="1"/>
          </p:nvPr>
        </p:nvSpPr>
        <p:spPr>
          <a:xfrm>
            <a:off x="501870" y="3127412"/>
            <a:ext cx="10131425" cy="3649133"/>
          </a:xfrm>
        </p:spPr>
        <p:txBody>
          <a:bodyPr>
            <a:normAutofit lnSpcReduction="10000"/>
          </a:bodyPr>
          <a:lstStyle/>
          <a:p>
            <a:pPr marL="0" indent="0">
              <a:buNone/>
            </a:pPr>
            <a:r>
              <a:rPr lang="en-US" dirty="0">
                <a:cs typeface="Calibri"/>
              </a:rPr>
              <a:t>Below is a brief summary of what I would like my target audience ( anyone living with any condition of epilepsy no matter what age, epilepsy nurses and doctors ) to take from watching my video:</a:t>
            </a:r>
            <a:endParaRPr lang="en-US" dirty="0"/>
          </a:p>
          <a:p>
            <a:pPr marL="0" indent="0">
              <a:buNone/>
            </a:pPr>
            <a:endParaRPr lang="en-US" dirty="0">
              <a:cs typeface="Calibri"/>
            </a:endParaRPr>
          </a:p>
          <a:p>
            <a:pPr marL="0" indent="0">
              <a:buNone/>
            </a:pPr>
            <a:r>
              <a:rPr lang="en-US" dirty="0">
                <a:cs typeface="Calibri"/>
              </a:rPr>
              <a:t>  To encourage more people discuss any diagnosis that they may have with other people, don’t be afraid to share your experiences with others.</a:t>
            </a:r>
          </a:p>
          <a:p>
            <a:pPr marL="0" indent="0">
              <a:buNone/>
            </a:pPr>
            <a:r>
              <a:rPr lang="en-US" dirty="0">
                <a:cs typeface="Calibri"/>
              </a:rPr>
              <a:t>For my diagnosis to be researched on as the type of epilepsy I have is rare</a:t>
            </a:r>
          </a:p>
          <a:p>
            <a:pPr marL="0" indent="0">
              <a:buNone/>
            </a:pPr>
            <a:r>
              <a:rPr lang="en-US" dirty="0">
                <a:cs typeface="Calibri"/>
              </a:rPr>
              <a:t>To try and get more medication to treat sufferers of epilepsy and perhaps my condition</a:t>
            </a:r>
          </a:p>
          <a:p>
            <a:pPr marL="0" indent="0">
              <a:buNone/>
            </a:pPr>
            <a:r>
              <a:rPr lang="en-US" dirty="0">
                <a:cs typeface="Calibri"/>
              </a:rPr>
              <a:t>Alert any nurses or doctors that haven't researched hard enough on this epilepsy condition</a:t>
            </a:r>
          </a:p>
          <a:p>
            <a:pPr marL="0" indent="0">
              <a:buNone/>
            </a:pPr>
            <a:r>
              <a:rPr lang="en-US" dirty="0">
                <a:cs typeface="Calibri"/>
              </a:rPr>
              <a:t>To get my point across to everyone that living with this condition does not effect who I am and what I want to be in the future.</a:t>
            </a:r>
          </a:p>
          <a:p>
            <a:endParaRPr lang="en-US" dirty="0">
              <a:cs typeface="Calibri"/>
            </a:endParaRPr>
          </a:p>
          <a:p>
            <a:endParaRPr lang="en-US" dirty="0">
              <a:cs typeface="Calibri"/>
            </a:endParaRPr>
          </a:p>
          <a:p>
            <a:endParaRPr lang="en-US" dirty="0">
              <a:cs typeface="Calibri"/>
            </a:endParaRPr>
          </a:p>
          <a:p>
            <a:endParaRPr lang="en-US" dirty="0">
              <a:cs typeface="Calibri"/>
            </a:endParaRPr>
          </a:p>
        </p:txBody>
      </p:sp>
    </p:spTree>
    <p:extLst>
      <p:ext uri="{BB962C8B-B14F-4D97-AF65-F5344CB8AC3E}">
        <p14:creationId xmlns:p14="http://schemas.microsoft.com/office/powerpoint/2010/main" val="176631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DE912-4DB9-48EB-8AA7-D0253C7ADC9D}"/>
              </a:ext>
            </a:extLst>
          </p:cNvPr>
          <p:cNvSpPr>
            <a:spLocks noGrp="1"/>
          </p:cNvSpPr>
          <p:nvPr>
            <p:ph type="title"/>
          </p:nvPr>
        </p:nvSpPr>
        <p:spPr/>
        <p:txBody>
          <a:bodyPr/>
          <a:lstStyle/>
          <a:p>
            <a:r>
              <a:rPr lang="en-US" dirty="0">
                <a:cs typeface="Calibri Light"/>
              </a:rPr>
              <a:t>By the end of my specialist study I plan to...</a:t>
            </a:r>
          </a:p>
        </p:txBody>
      </p:sp>
      <p:sp>
        <p:nvSpPr>
          <p:cNvPr id="3" name="Content Placeholder 2">
            <a:extLst>
              <a:ext uri="{FF2B5EF4-FFF2-40B4-BE49-F238E27FC236}">
                <a16:creationId xmlns:a16="http://schemas.microsoft.com/office/drawing/2014/main" id="{929E74E4-CE6C-4EA1-B6E4-76197180FACA}"/>
              </a:ext>
            </a:extLst>
          </p:cNvPr>
          <p:cNvSpPr>
            <a:spLocks noGrp="1"/>
          </p:cNvSpPr>
          <p:nvPr>
            <p:ph idx="1"/>
          </p:nvPr>
        </p:nvSpPr>
        <p:spPr>
          <a:xfrm>
            <a:off x="685801" y="2194619"/>
            <a:ext cx="10131425" cy="3649133"/>
          </a:xfrm>
        </p:spPr>
        <p:txBody>
          <a:bodyPr>
            <a:normAutofit fontScale="70000" lnSpcReduction="20000"/>
          </a:bodyPr>
          <a:lstStyle/>
          <a:p>
            <a:pPr marL="0" indent="0">
              <a:buNone/>
            </a:pPr>
            <a:endParaRPr lang="en-US" dirty="0">
              <a:cs typeface="Calibri"/>
            </a:endParaRPr>
          </a:p>
          <a:p>
            <a:pPr marL="0" indent="0">
              <a:buNone/>
            </a:pPr>
            <a:endParaRPr lang="en-US" dirty="0">
              <a:cs typeface="Calibri"/>
            </a:endParaRPr>
          </a:p>
          <a:p>
            <a:pPr marL="0" indent="0">
              <a:buNone/>
            </a:pPr>
            <a:endParaRPr lang="en-US">
              <a:cs typeface="Calibri"/>
            </a:endParaRPr>
          </a:p>
          <a:p>
            <a:pPr marL="0" indent="0">
              <a:buNone/>
            </a:pPr>
            <a:r>
              <a:rPr lang="en-US" dirty="0">
                <a:cs typeface="Calibri"/>
              </a:rPr>
              <a:t>Have edited my video to the best of my ability – erase all background noise, include voiceovers and transitions. </a:t>
            </a:r>
          </a:p>
          <a:p>
            <a:pPr marL="0" indent="0">
              <a:buNone/>
            </a:pPr>
            <a:endParaRPr lang="en-US" dirty="0">
              <a:cs typeface="Calibri"/>
            </a:endParaRPr>
          </a:p>
          <a:p>
            <a:pPr marL="0" indent="0">
              <a:buNone/>
            </a:pPr>
            <a:r>
              <a:rPr lang="en-US" dirty="0">
                <a:cs typeface="Calibri"/>
              </a:rPr>
              <a:t>To have got my point across to my target audience, be informative towards everyone as this is an educational and non-fictional documentary.</a:t>
            </a:r>
          </a:p>
          <a:p>
            <a:pPr marL="0" indent="0">
              <a:buNone/>
            </a:pPr>
            <a:endParaRPr lang="en-US" dirty="0">
              <a:cs typeface="Calibri"/>
            </a:endParaRPr>
          </a:p>
          <a:p>
            <a:pPr marL="0" indent="0">
              <a:buNone/>
            </a:pPr>
            <a:r>
              <a:rPr lang="en-US" dirty="0">
                <a:cs typeface="Calibri"/>
              </a:rPr>
              <a:t>To get people to research more about my chosen idea, I don’t want this to just be made and nobody be curious about it after, I want my idea to interest people into researching more about it.</a:t>
            </a:r>
          </a:p>
          <a:p>
            <a:pPr marL="0" indent="0">
              <a:buNone/>
            </a:pPr>
            <a:endParaRPr lang="en-US" dirty="0">
              <a:cs typeface="Calibri"/>
            </a:endParaRPr>
          </a:p>
          <a:p>
            <a:pPr marL="0" indent="0">
              <a:buNone/>
            </a:pPr>
            <a:r>
              <a:rPr lang="en-US" dirty="0">
                <a:cs typeface="Calibri"/>
              </a:rPr>
              <a:t>To have pleased the teachers with my choice of idea and it being a personal video that other people wouldn’t even think about sharing to others. </a:t>
            </a:r>
          </a:p>
          <a:p>
            <a:pPr marL="0" indent="0">
              <a:buNone/>
            </a:pPr>
            <a:endParaRPr lang="en-US" dirty="0">
              <a:cs typeface="Calibri"/>
            </a:endParaRPr>
          </a:p>
          <a:p>
            <a:pPr marL="0" indent="0">
              <a:buNone/>
            </a:pPr>
            <a:r>
              <a:rPr lang="en-US" dirty="0">
                <a:cs typeface="Calibri"/>
              </a:rPr>
              <a:t>And Achieve a good grade!!</a:t>
            </a:r>
          </a:p>
        </p:txBody>
      </p:sp>
    </p:spTree>
    <p:extLst>
      <p:ext uri="{BB962C8B-B14F-4D97-AF65-F5344CB8AC3E}">
        <p14:creationId xmlns:p14="http://schemas.microsoft.com/office/powerpoint/2010/main" val="26612729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{573AEDBD-7CA6-A54A-B69E-3FC195234320}tf10001058</Template>
  <TotalTime>62</TotalTime>
  <Words>217</Words>
  <Application>Microsoft Office PowerPoint</Application>
  <PresentationFormat>Widescreen</PresentationFormat>
  <Paragraphs>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Celestial</vt:lpstr>
      <vt:lpstr>‘Sense of Pride’</vt:lpstr>
      <vt:lpstr>Pride definitions and what pride means to me</vt:lpstr>
      <vt:lpstr>My original ideas for my sense of pride fmp:</vt:lpstr>
      <vt:lpstr>What Idea I have chosen and why I have chosen it </vt:lpstr>
      <vt:lpstr>What I want to get across to the target audience</vt:lpstr>
      <vt:lpstr>By the end of my specialist study I plan 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‘Sense of Pride’</dc:title>
  <dc:creator>stu.Luke Divall</dc:creator>
  <cp:lastModifiedBy>stu.Luke Divall</cp:lastModifiedBy>
  <cp:revision>375</cp:revision>
  <dcterms:created xsi:type="dcterms:W3CDTF">2019-02-11T08:43:40Z</dcterms:created>
  <dcterms:modified xsi:type="dcterms:W3CDTF">2019-02-24T13:37:07Z</dcterms:modified>
</cp:coreProperties>
</file>