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9" r:id="rId3"/>
    <p:sldId id="264" r:id="rId4"/>
    <p:sldId id="263" r:id="rId5"/>
    <p:sldId id="265" r:id="rId6"/>
    <p:sldId id="268" r:id="rId7"/>
    <p:sldId id="269" r:id="rId8"/>
    <p:sldId id="270" r:id="rId9"/>
    <p:sldId id="271" r:id="rId10"/>
    <p:sldId id="272" r:id="rId11"/>
    <p:sldId id="273" r:id="rId12"/>
    <p:sldId id="260" r:id="rId13"/>
    <p:sldId id="261" r:id="rId14"/>
    <p:sldId id="266" r:id="rId15"/>
    <p:sldId id="267" r:id="rId16"/>
    <p:sldId id="262" r:id="rId17"/>
    <p:sldId id="257" r:id="rId18"/>
    <p:sldId id="258"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555"/>
    <p:restoredTop sz="94674"/>
  </p:normalViewPr>
  <p:slideViewPr>
    <p:cSldViewPr snapToGrid="0" snapToObjects="1">
      <p:cViewPr>
        <p:scale>
          <a:sx n="90" d="100"/>
          <a:sy n="90" d="100"/>
        </p:scale>
        <p:origin x="1136" y="31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6/10/19</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6/10/19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6/10/19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6/10/19</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t0CwHqyEsVE"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9D752B2-E927-5046-B80B-063E6059C423}"/>
              </a:ext>
            </a:extLst>
          </p:cNvPr>
          <p:cNvSpPr>
            <a:spLocks noGrp="1"/>
          </p:cNvSpPr>
          <p:nvPr>
            <p:ph type="ctrTitle"/>
          </p:nvPr>
        </p:nvSpPr>
        <p:spPr>
          <a:xfrm>
            <a:off x="304797" y="0"/>
            <a:ext cx="9490955" cy="2421464"/>
          </a:xfrm>
        </p:spPr>
        <p:txBody>
          <a:bodyPr/>
          <a:lstStyle/>
          <a:p>
            <a:r>
              <a:rPr lang="en-US" dirty="0"/>
              <a:t>Post-production presentation</a:t>
            </a:r>
          </a:p>
        </p:txBody>
      </p:sp>
      <p:sp>
        <p:nvSpPr>
          <p:cNvPr id="3" name="Subtitle 2">
            <a:extLst>
              <a:ext uri="{FF2B5EF4-FFF2-40B4-BE49-F238E27FC236}">
                <a16:creationId xmlns="" xmlns:a16="http://schemas.microsoft.com/office/drawing/2014/main" id="{46038F0B-391B-E040-9C09-BA6270633B95}"/>
              </a:ext>
            </a:extLst>
          </p:cNvPr>
          <p:cNvSpPr>
            <a:spLocks noGrp="1"/>
          </p:cNvSpPr>
          <p:nvPr>
            <p:ph type="subTitle" idx="1"/>
          </p:nvPr>
        </p:nvSpPr>
        <p:spPr/>
        <p:txBody>
          <a:bodyPr/>
          <a:lstStyle/>
          <a:p>
            <a:r>
              <a:rPr lang="en-US" dirty="0"/>
              <a:t>Luke Divall</a:t>
            </a:r>
          </a:p>
        </p:txBody>
      </p:sp>
    </p:spTree>
    <p:extLst>
      <p:ext uri="{BB962C8B-B14F-4D97-AF65-F5344CB8AC3E}">
        <p14:creationId xmlns:p14="http://schemas.microsoft.com/office/powerpoint/2010/main" val="7807484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my peer assessors helped towards my filming</a:t>
            </a:r>
            <a:endParaRPr lang="en-US" dirty="0"/>
          </a:p>
        </p:txBody>
      </p:sp>
      <p:sp>
        <p:nvSpPr>
          <p:cNvPr id="3" name="Content Placeholder 2"/>
          <p:cNvSpPr>
            <a:spLocks noGrp="1"/>
          </p:cNvSpPr>
          <p:nvPr>
            <p:ph idx="1"/>
          </p:nvPr>
        </p:nvSpPr>
        <p:spPr/>
        <p:txBody>
          <a:bodyPr/>
          <a:lstStyle/>
          <a:p>
            <a:r>
              <a:rPr lang="en-US" dirty="0"/>
              <a:t>My peer assessors ( matt and peter ) were very positive towards my chosen idea for my FMP. They both agreed that making my FMP on a personal topic would help as I would already know some of things that I can include in my research, for example photosensitive epilepsy and other types.</a:t>
            </a:r>
          </a:p>
          <a:p>
            <a:r>
              <a:rPr lang="en-US" dirty="0"/>
              <a:t>I was also helped by being told that my evaluation would be important as not just me but other members of the class would help with feedback</a:t>
            </a:r>
          </a:p>
          <a:p>
            <a:endParaRPr lang="en-US" dirty="0"/>
          </a:p>
        </p:txBody>
      </p:sp>
    </p:spTree>
    <p:extLst>
      <p:ext uri="{BB962C8B-B14F-4D97-AF65-F5344CB8AC3E}">
        <p14:creationId xmlns:p14="http://schemas.microsoft.com/office/powerpoint/2010/main" val="14715647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problem solving that I took into consideration</a:t>
            </a:r>
            <a:endParaRPr lang="en-US" dirty="0"/>
          </a:p>
        </p:txBody>
      </p:sp>
      <p:sp>
        <p:nvSpPr>
          <p:cNvPr id="3" name="Content Placeholder 2"/>
          <p:cNvSpPr>
            <a:spLocks noGrp="1"/>
          </p:cNvSpPr>
          <p:nvPr>
            <p:ph idx="1"/>
          </p:nvPr>
        </p:nvSpPr>
        <p:spPr/>
        <p:txBody>
          <a:bodyPr/>
          <a:lstStyle/>
          <a:p>
            <a:r>
              <a:rPr lang="en-US" dirty="0"/>
              <a:t>bad sound</a:t>
            </a:r>
          </a:p>
          <a:p>
            <a:r>
              <a:rPr lang="en-US" dirty="0" smtClean="0"/>
              <a:t>The wrong </a:t>
            </a:r>
            <a:r>
              <a:rPr lang="en-US" dirty="0"/>
              <a:t>delivery formats</a:t>
            </a:r>
          </a:p>
          <a:p>
            <a:r>
              <a:rPr lang="en-US" dirty="0" smtClean="0"/>
              <a:t>Miscommunication</a:t>
            </a:r>
            <a:endParaRPr lang="en-US" dirty="0"/>
          </a:p>
          <a:p>
            <a:r>
              <a:rPr lang="en-US" dirty="0" smtClean="0"/>
              <a:t> </a:t>
            </a:r>
            <a:r>
              <a:rPr lang="en-US" dirty="0"/>
              <a:t>changing </a:t>
            </a:r>
            <a:r>
              <a:rPr lang="en-US" dirty="0" smtClean="0"/>
              <a:t>my idea </a:t>
            </a:r>
            <a:r>
              <a:rPr lang="en-US" dirty="0"/>
              <a:t>halfway </a:t>
            </a:r>
            <a:r>
              <a:rPr lang="en-US" dirty="0" smtClean="0"/>
              <a:t>through</a:t>
            </a:r>
          </a:p>
          <a:p>
            <a:r>
              <a:rPr lang="en-US" dirty="0" smtClean="0"/>
              <a:t>The </a:t>
            </a:r>
            <a:r>
              <a:rPr lang="en-US" dirty="0"/>
              <a:t>filming doesn't go to plan</a:t>
            </a:r>
          </a:p>
          <a:p>
            <a:endParaRPr lang="en-US" dirty="0"/>
          </a:p>
        </p:txBody>
      </p:sp>
    </p:spTree>
    <p:extLst>
      <p:ext uri="{BB962C8B-B14F-4D97-AF65-F5344CB8AC3E}">
        <p14:creationId xmlns:p14="http://schemas.microsoft.com/office/powerpoint/2010/main" val="19910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D241601-84D0-D64F-BC31-8D92DFC1963B}"/>
              </a:ext>
            </a:extLst>
          </p:cNvPr>
          <p:cNvSpPr>
            <a:spLocks noGrp="1"/>
          </p:cNvSpPr>
          <p:nvPr>
            <p:ph type="title"/>
          </p:nvPr>
        </p:nvSpPr>
        <p:spPr/>
        <p:txBody>
          <a:bodyPr/>
          <a:lstStyle/>
          <a:p>
            <a:r>
              <a:rPr lang="en-US" dirty="0"/>
              <a:t>Positives to take from my FMP</a:t>
            </a:r>
          </a:p>
        </p:txBody>
      </p:sp>
      <p:sp>
        <p:nvSpPr>
          <p:cNvPr id="3" name="Content Placeholder 2">
            <a:extLst>
              <a:ext uri="{FF2B5EF4-FFF2-40B4-BE49-F238E27FC236}">
                <a16:creationId xmlns="" xmlns:a16="http://schemas.microsoft.com/office/drawing/2014/main" id="{CBAF621A-C5A7-5A41-BB09-143F3AA4BF8D}"/>
              </a:ext>
            </a:extLst>
          </p:cNvPr>
          <p:cNvSpPr>
            <a:spLocks noGrp="1"/>
          </p:cNvSpPr>
          <p:nvPr>
            <p:ph idx="1"/>
          </p:nvPr>
        </p:nvSpPr>
        <p:spPr/>
        <p:txBody>
          <a:bodyPr>
            <a:normAutofit lnSpcReduction="10000"/>
          </a:bodyPr>
          <a:lstStyle/>
          <a:p>
            <a:r>
              <a:rPr lang="en-US" dirty="0"/>
              <a:t>1. Being told that my idea was very personal and that it will stand out from others as it is a very personal topic.</a:t>
            </a:r>
          </a:p>
          <a:p>
            <a:r>
              <a:rPr lang="en-US" dirty="0"/>
              <a:t>2. Students at college were willing to talk about this topic and not keep there thoughts to themselves, I wanted to receive opinions from others to include in my FMP pre-production paperwork and I was able to get this.</a:t>
            </a:r>
          </a:p>
          <a:p>
            <a:r>
              <a:rPr lang="en-US" dirty="0"/>
              <a:t>3. Primary research – The majority of answers I received helped with what I had planned and gave me even more reason to have my FMP based on this idea.</a:t>
            </a:r>
          </a:p>
          <a:p>
            <a:r>
              <a:rPr lang="en-US" dirty="0"/>
              <a:t>4. Speaking to people about epilepsy awareness day ( 26</a:t>
            </a:r>
            <a:r>
              <a:rPr lang="en-US" baseline="30000" dirty="0"/>
              <a:t>th</a:t>
            </a:r>
            <a:r>
              <a:rPr lang="en-US" dirty="0"/>
              <a:t> March ) to use for research on my chosen idea</a:t>
            </a:r>
          </a:p>
          <a:p>
            <a:r>
              <a:rPr lang="en-US" dirty="0"/>
              <a:t>5. I </a:t>
            </a:r>
            <a:r>
              <a:rPr lang="en-GB" dirty="0"/>
              <a:t>benefitted from having space to move around and film using different angles, not having to film in a cramped area did help and from my video it is very noticeable that it did make it a little easier.</a:t>
            </a:r>
            <a:endParaRPr lang="en-US" dirty="0"/>
          </a:p>
          <a:p>
            <a:endParaRPr lang="en-US" dirty="0"/>
          </a:p>
        </p:txBody>
      </p:sp>
    </p:spTree>
    <p:extLst>
      <p:ext uri="{BB962C8B-B14F-4D97-AF65-F5344CB8AC3E}">
        <p14:creationId xmlns:p14="http://schemas.microsoft.com/office/powerpoint/2010/main" val="3186501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4455538-2058-AD44-94D2-E9ABD5CF2DD4}"/>
              </a:ext>
            </a:extLst>
          </p:cNvPr>
          <p:cNvSpPr>
            <a:spLocks noGrp="1"/>
          </p:cNvSpPr>
          <p:nvPr>
            <p:ph type="title"/>
          </p:nvPr>
        </p:nvSpPr>
        <p:spPr/>
        <p:txBody>
          <a:bodyPr/>
          <a:lstStyle/>
          <a:p>
            <a:r>
              <a:rPr lang="en-US" dirty="0"/>
              <a:t>Negatives to improve on from my fmp</a:t>
            </a:r>
          </a:p>
        </p:txBody>
      </p:sp>
      <p:sp>
        <p:nvSpPr>
          <p:cNvPr id="3" name="Content Placeholder 2">
            <a:extLst>
              <a:ext uri="{FF2B5EF4-FFF2-40B4-BE49-F238E27FC236}">
                <a16:creationId xmlns="" xmlns:a16="http://schemas.microsoft.com/office/drawing/2014/main" id="{9C7DBBF5-0F84-A045-84F2-FB3E2CCD7FBC}"/>
              </a:ext>
            </a:extLst>
          </p:cNvPr>
          <p:cNvSpPr>
            <a:spLocks noGrp="1"/>
          </p:cNvSpPr>
          <p:nvPr>
            <p:ph idx="1"/>
          </p:nvPr>
        </p:nvSpPr>
        <p:spPr/>
        <p:txBody>
          <a:bodyPr/>
          <a:lstStyle/>
          <a:p>
            <a:r>
              <a:rPr lang="en-US" dirty="0"/>
              <a:t>1. Peer assessments weren’t very clear</a:t>
            </a:r>
          </a:p>
          <a:p>
            <a:r>
              <a:rPr lang="en-US" dirty="0"/>
              <a:t>2. </a:t>
            </a:r>
            <a:r>
              <a:rPr lang="en-GB" dirty="0"/>
              <a:t>My storyboards I didn't draw, I had planned what I wanted to be drawn and what camera angles, SFX and the number of people in the shot before having my parents draw my storyboards for me. </a:t>
            </a:r>
            <a:endParaRPr lang="en-US" dirty="0"/>
          </a:p>
          <a:p>
            <a:r>
              <a:rPr lang="en-US" dirty="0"/>
              <a:t>3. </a:t>
            </a:r>
            <a:r>
              <a:rPr lang="en-GB" dirty="0"/>
              <a:t>The shooting schedules ended up being all out of date due to filming what I needed to in college </a:t>
            </a:r>
            <a:endParaRPr lang="en-US" dirty="0"/>
          </a:p>
          <a:p>
            <a:r>
              <a:rPr lang="en-US" dirty="0"/>
              <a:t>4.  Some of the techniques I wrote when planning for to film on this idea I didn’t end up using.</a:t>
            </a:r>
          </a:p>
          <a:p>
            <a:endParaRPr lang="en-US" dirty="0"/>
          </a:p>
        </p:txBody>
      </p:sp>
    </p:spTree>
    <p:extLst>
      <p:ext uri="{BB962C8B-B14F-4D97-AF65-F5344CB8AC3E}">
        <p14:creationId xmlns:p14="http://schemas.microsoft.com/office/powerpoint/2010/main" val="20469733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budget</a:t>
            </a:r>
          </a:p>
        </p:txBody>
      </p:sp>
      <p:sp>
        <p:nvSpPr>
          <p:cNvPr id="3" name="Content Placeholder 2"/>
          <p:cNvSpPr>
            <a:spLocks noGrp="1"/>
          </p:cNvSpPr>
          <p:nvPr>
            <p:ph idx="1"/>
          </p:nvPr>
        </p:nvSpPr>
        <p:spPr/>
        <p:txBody>
          <a:bodyPr/>
          <a:lstStyle/>
          <a:p>
            <a:r>
              <a:rPr lang="en-US" dirty="0"/>
              <a:t>As all of the equipment provided by the college was enough for me to film and edit my FMP without including any budget towards this.</a:t>
            </a:r>
          </a:p>
        </p:txBody>
      </p:sp>
    </p:spTree>
    <p:extLst>
      <p:ext uri="{BB962C8B-B14F-4D97-AF65-F5344CB8AC3E}">
        <p14:creationId xmlns:p14="http://schemas.microsoft.com/office/powerpoint/2010/main" val="16810778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location</a:t>
            </a:r>
          </a:p>
        </p:txBody>
      </p:sp>
      <p:sp>
        <p:nvSpPr>
          <p:cNvPr id="3" name="Content Placeholder 2"/>
          <p:cNvSpPr>
            <a:spLocks noGrp="1"/>
          </p:cNvSpPr>
          <p:nvPr>
            <p:ph idx="1"/>
          </p:nvPr>
        </p:nvSpPr>
        <p:spPr/>
        <p:txBody>
          <a:bodyPr/>
          <a:lstStyle/>
          <a:p>
            <a:r>
              <a:rPr lang="en-US" dirty="0"/>
              <a:t>I planned and filmed my FMP at home and at college, at home I was able to explain the condition of epilepsy that I have been living with and at college I filmed me interviewing 2 of my college classmates about epilepsy and their thoughts on it.</a:t>
            </a:r>
          </a:p>
        </p:txBody>
      </p:sp>
    </p:spTree>
    <p:extLst>
      <p:ext uri="{BB962C8B-B14F-4D97-AF65-F5344CB8AC3E}">
        <p14:creationId xmlns:p14="http://schemas.microsoft.com/office/powerpoint/2010/main" val="15812709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Link to video</a:t>
            </a:r>
          </a:p>
        </p:txBody>
      </p:sp>
      <p:sp>
        <p:nvSpPr>
          <p:cNvPr id="3" name="Content Placeholder 2"/>
          <p:cNvSpPr>
            <a:spLocks noGrp="1"/>
          </p:cNvSpPr>
          <p:nvPr>
            <p:ph idx="1"/>
          </p:nvPr>
        </p:nvSpPr>
        <p:spPr>
          <a:xfrm>
            <a:off x="457201" y="1570567"/>
            <a:ext cx="10131425" cy="3649133"/>
          </a:xfrm>
        </p:spPr>
        <p:txBody>
          <a:bodyPr/>
          <a:lstStyle/>
          <a:p>
            <a:r>
              <a:rPr lang="en-US" dirty="0">
                <a:hlinkClick r:id="rId2"/>
              </a:rPr>
              <a:t>https://</a:t>
            </a:r>
            <a:r>
              <a:rPr lang="en-US" dirty="0" smtClean="0">
                <a:hlinkClick r:id="rId2"/>
              </a:rPr>
              <a:t>www.youtube.com/watch?v=t0CwHqyEsVE</a:t>
            </a:r>
            <a:endParaRPr lang="en-US" dirty="0" smtClean="0"/>
          </a:p>
          <a:p>
            <a:endParaRPr lang="en-US" dirty="0"/>
          </a:p>
        </p:txBody>
      </p:sp>
    </p:spTree>
    <p:extLst>
      <p:ext uri="{BB962C8B-B14F-4D97-AF65-F5344CB8AC3E}">
        <p14:creationId xmlns:p14="http://schemas.microsoft.com/office/powerpoint/2010/main" val="19026686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53510E6-240C-D14E-82EC-77AF104B9450}"/>
              </a:ext>
            </a:extLst>
          </p:cNvPr>
          <p:cNvSpPr>
            <a:spLocks noGrp="1"/>
          </p:cNvSpPr>
          <p:nvPr>
            <p:ph type="title"/>
          </p:nvPr>
        </p:nvSpPr>
        <p:spPr/>
        <p:txBody>
          <a:bodyPr/>
          <a:lstStyle/>
          <a:p>
            <a:r>
              <a:rPr lang="en-US" dirty="0"/>
              <a:t>What I would have changed from my project</a:t>
            </a:r>
          </a:p>
        </p:txBody>
      </p:sp>
      <p:sp>
        <p:nvSpPr>
          <p:cNvPr id="3" name="Content Placeholder 2">
            <a:extLst>
              <a:ext uri="{FF2B5EF4-FFF2-40B4-BE49-F238E27FC236}">
                <a16:creationId xmlns="" xmlns:a16="http://schemas.microsoft.com/office/drawing/2014/main" id="{90DC9948-01C9-3343-8FF1-7951547E1CD1}"/>
              </a:ext>
            </a:extLst>
          </p:cNvPr>
          <p:cNvSpPr>
            <a:spLocks noGrp="1"/>
          </p:cNvSpPr>
          <p:nvPr>
            <p:ph idx="1"/>
          </p:nvPr>
        </p:nvSpPr>
        <p:spPr/>
        <p:txBody>
          <a:bodyPr/>
          <a:lstStyle/>
          <a:p>
            <a:r>
              <a:rPr lang="en-GB" dirty="0"/>
              <a:t>1. Spend more time on test shoots.  </a:t>
            </a:r>
          </a:p>
          <a:p>
            <a:r>
              <a:rPr lang="en-GB" dirty="0"/>
              <a:t>2. Stick to the activity log as much as I can as it is originally used for planning the FMP as you go but I didn't stick to it that well and had to rush a few things.</a:t>
            </a:r>
          </a:p>
          <a:p>
            <a:r>
              <a:rPr lang="en-GB" dirty="0"/>
              <a:t>3. Ask for better peer reviews from students and ask to name positives and negatives with reasons instead of just asking others to write what is said by me.</a:t>
            </a:r>
          </a:p>
          <a:p>
            <a:r>
              <a:rPr lang="en-GB" dirty="0"/>
              <a:t>4. When making presentations go over it so it won't be awkward when being filmed on camera, make it look like the topic means something and that my life depended on it.</a:t>
            </a:r>
          </a:p>
          <a:p>
            <a:endParaRPr lang="en-US" dirty="0"/>
          </a:p>
        </p:txBody>
      </p:sp>
    </p:spTree>
    <p:extLst>
      <p:ext uri="{BB962C8B-B14F-4D97-AF65-F5344CB8AC3E}">
        <p14:creationId xmlns:p14="http://schemas.microsoft.com/office/powerpoint/2010/main" val="3886159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3AAF086-DCAC-ED4C-865B-4C0BD12E9EEF}"/>
              </a:ext>
            </a:extLst>
          </p:cNvPr>
          <p:cNvSpPr>
            <a:spLocks noGrp="1"/>
          </p:cNvSpPr>
          <p:nvPr>
            <p:ph type="title"/>
          </p:nvPr>
        </p:nvSpPr>
        <p:spPr/>
        <p:txBody>
          <a:bodyPr/>
          <a:lstStyle/>
          <a:p>
            <a:r>
              <a:rPr lang="en-US" dirty="0"/>
              <a:t>How this will help towards my future career plans</a:t>
            </a:r>
          </a:p>
        </p:txBody>
      </p:sp>
      <p:sp>
        <p:nvSpPr>
          <p:cNvPr id="3" name="Content Placeholder 2">
            <a:extLst>
              <a:ext uri="{FF2B5EF4-FFF2-40B4-BE49-F238E27FC236}">
                <a16:creationId xmlns="" xmlns:a16="http://schemas.microsoft.com/office/drawing/2014/main" id="{BC3AA68A-F9A1-4F4A-B0FB-6AF101CFE667}"/>
              </a:ext>
            </a:extLst>
          </p:cNvPr>
          <p:cNvSpPr>
            <a:spLocks noGrp="1"/>
          </p:cNvSpPr>
          <p:nvPr>
            <p:ph idx="1"/>
          </p:nvPr>
        </p:nvSpPr>
        <p:spPr/>
        <p:txBody>
          <a:bodyPr/>
          <a:lstStyle/>
          <a:p>
            <a:r>
              <a:rPr lang="en-US" dirty="0"/>
              <a:t>Having done practical work so I wont struggle if I get a job involving camerawork.</a:t>
            </a:r>
          </a:p>
          <a:p>
            <a:r>
              <a:rPr lang="en-US" dirty="0"/>
              <a:t>Giving an audio interview which from this gives me an idea of what’s potentially working for a radio station is like.</a:t>
            </a:r>
          </a:p>
          <a:p>
            <a:r>
              <a:rPr lang="en-US" dirty="0"/>
              <a:t>I have been offered a voluntary job to work for a hospital radio so the interviews used in my FMP video will help a lot towards this</a:t>
            </a:r>
          </a:p>
          <a:p>
            <a:r>
              <a:rPr lang="en-US" dirty="0"/>
              <a:t>I know the problems that can occur when filming with a camera ( bad sound, wrong delivery formats, miscommunication on the brief, changing brief halfway through and the plan is changed ). In the future I will make sure to check that the camera wont have any of these problems as well as discussing with other crew members whether the plan might to change so that if it will I am prepared.</a:t>
            </a:r>
          </a:p>
          <a:p>
            <a:endParaRPr lang="en-US" dirty="0"/>
          </a:p>
        </p:txBody>
      </p:sp>
    </p:spTree>
    <p:extLst>
      <p:ext uri="{BB962C8B-B14F-4D97-AF65-F5344CB8AC3E}">
        <p14:creationId xmlns:p14="http://schemas.microsoft.com/office/powerpoint/2010/main" val="2009302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FABBAD8-169E-7143-8418-DE627B0447A5}"/>
              </a:ext>
            </a:extLst>
          </p:cNvPr>
          <p:cNvSpPr>
            <a:spLocks noGrp="1"/>
          </p:cNvSpPr>
          <p:nvPr>
            <p:ph type="title"/>
          </p:nvPr>
        </p:nvSpPr>
        <p:spPr>
          <a:xfrm>
            <a:off x="209146" y="0"/>
            <a:ext cx="10131425" cy="1456267"/>
          </a:xfrm>
        </p:spPr>
        <p:txBody>
          <a:bodyPr/>
          <a:lstStyle/>
          <a:p>
            <a:r>
              <a:rPr lang="en-US" dirty="0"/>
              <a:t>Original chosen idea</a:t>
            </a:r>
          </a:p>
        </p:txBody>
      </p:sp>
      <p:sp>
        <p:nvSpPr>
          <p:cNvPr id="3" name="Content Placeholder 2">
            <a:extLst>
              <a:ext uri="{FF2B5EF4-FFF2-40B4-BE49-F238E27FC236}">
                <a16:creationId xmlns="" xmlns:a16="http://schemas.microsoft.com/office/drawing/2014/main" id="{730A8066-021B-614E-BFF2-665B020CED01}"/>
              </a:ext>
            </a:extLst>
          </p:cNvPr>
          <p:cNvSpPr>
            <a:spLocks noGrp="1"/>
          </p:cNvSpPr>
          <p:nvPr>
            <p:ph idx="1"/>
          </p:nvPr>
        </p:nvSpPr>
        <p:spPr>
          <a:xfrm>
            <a:off x="209145" y="1597319"/>
            <a:ext cx="10131425" cy="3649133"/>
          </a:xfrm>
        </p:spPr>
        <p:txBody>
          <a:bodyPr/>
          <a:lstStyle/>
          <a:p>
            <a:r>
              <a:rPr lang="en-GB" dirty="0"/>
              <a:t>To make a video based project around my topic of epilepsy and the fact that I am proud to have the condition and have been trying my hardest to go one year without having any seizures, to then being able to start driving and working full-time ( just to name a few ).</a:t>
            </a:r>
          </a:p>
          <a:p>
            <a:r>
              <a:rPr lang="en-US" dirty="0"/>
              <a:t>To Include facts and statistics from other patients/people that have epilepsy and any type of it.</a:t>
            </a:r>
          </a:p>
          <a:p>
            <a:r>
              <a:rPr lang="en-GB" dirty="0"/>
              <a:t>Explain the conditions I have been living with for the past 10 years.</a:t>
            </a:r>
          </a:p>
          <a:p>
            <a:r>
              <a:rPr lang="en-GB" dirty="0"/>
              <a:t>Explaining the different types of epilepsy that u can be diagnosed with, for example photosensitive epilepsy (seizures caused by flashing lights ).</a:t>
            </a:r>
          </a:p>
          <a:p>
            <a:r>
              <a:rPr lang="en-GB" dirty="0"/>
              <a:t>I wanted to tell people about how big epilepsy is and how it can effect peoples lives .</a:t>
            </a:r>
            <a:endParaRPr lang="en-US" dirty="0"/>
          </a:p>
          <a:p>
            <a:endParaRPr lang="en-GB" dirty="0"/>
          </a:p>
        </p:txBody>
      </p:sp>
    </p:spTree>
    <p:extLst>
      <p:ext uri="{BB962C8B-B14F-4D97-AF65-F5344CB8AC3E}">
        <p14:creationId xmlns:p14="http://schemas.microsoft.com/office/powerpoint/2010/main" val="1517466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Genre and target audience</a:t>
            </a:r>
          </a:p>
        </p:txBody>
      </p:sp>
      <p:sp>
        <p:nvSpPr>
          <p:cNvPr id="3" name="Content Placeholder 2"/>
          <p:cNvSpPr>
            <a:spLocks noGrp="1"/>
          </p:cNvSpPr>
          <p:nvPr>
            <p:ph idx="1"/>
          </p:nvPr>
        </p:nvSpPr>
        <p:spPr/>
        <p:txBody>
          <a:bodyPr/>
          <a:lstStyle/>
          <a:p>
            <a:r>
              <a:rPr lang="en-US" dirty="0"/>
              <a:t>My fmp was based on an informative and documentary styled video.</a:t>
            </a:r>
          </a:p>
          <a:p>
            <a:r>
              <a:rPr lang="en-US" dirty="0"/>
              <a:t>The informative part being me explaining the condition I have been living with for over 10 years and how my seizures occur.</a:t>
            </a:r>
          </a:p>
          <a:p>
            <a:r>
              <a:rPr lang="en-US" dirty="0"/>
              <a:t>The documentary part being how other people can be effecting by epilepsy and how day to day life may differ from others.</a:t>
            </a:r>
          </a:p>
        </p:txBody>
      </p:sp>
    </p:spTree>
    <p:extLst>
      <p:ext uri="{BB962C8B-B14F-4D97-AF65-F5344CB8AC3E}">
        <p14:creationId xmlns:p14="http://schemas.microsoft.com/office/powerpoint/2010/main" val="974439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my project relates to pride</a:t>
            </a:r>
          </a:p>
        </p:txBody>
      </p:sp>
      <p:sp>
        <p:nvSpPr>
          <p:cNvPr id="3" name="Content Placeholder 2"/>
          <p:cNvSpPr>
            <a:spLocks noGrp="1"/>
          </p:cNvSpPr>
          <p:nvPr>
            <p:ph idx="1"/>
          </p:nvPr>
        </p:nvSpPr>
        <p:spPr/>
        <p:txBody>
          <a:bodyPr/>
          <a:lstStyle/>
          <a:p>
            <a:r>
              <a:rPr lang="en-US" dirty="0"/>
              <a:t>This relates to pride as its me explaining the condition that is very rare and that I have been living with this for over 10 years. </a:t>
            </a:r>
          </a:p>
          <a:p>
            <a:r>
              <a:rPr lang="en-US" dirty="0"/>
              <a:t>I wanted to get the point across of the different types of epilepsy that people have and the pride of how different people live with </a:t>
            </a:r>
            <a:r>
              <a:rPr lang="en-US"/>
              <a:t>the condition daily.</a:t>
            </a:r>
            <a:endParaRPr lang="en-US" dirty="0"/>
          </a:p>
        </p:txBody>
      </p:sp>
    </p:spTree>
    <p:extLst>
      <p:ext uri="{BB962C8B-B14F-4D97-AF65-F5344CB8AC3E}">
        <p14:creationId xmlns:p14="http://schemas.microsoft.com/office/powerpoint/2010/main" val="1045625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Planning and organization </a:t>
            </a:r>
          </a:p>
        </p:txBody>
      </p:sp>
      <p:sp>
        <p:nvSpPr>
          <p:cNvPr id="3" name="Content Placeholder 2"/>
          <p:cNvSpPr>
            <a:spLocks noGrp="1"/>
          </p:cNvSpPr>
          <p:nvPr>
            <p:ph idx="1"/>
          </p:nvPr>
        </p:nvSpPr>
        <p:spPr>
          <a:xfrm>
            <a:off x="685801" y="1608667"/>
            <a:ext cx="10131425" cy="3649133"/>
          </a:xfrm>
        </p:spPr>
        <p:txBody>
          <a:bodyPr/>
          <a:lstStyle/>
          <a:p>
            <a:r>
              <a:rPr lang="en-US" dirty="0"/>
              <a:t>I knew that I would have to begin with a questionnaire and try to make each questionnaire as easy as I could as I knew that this topic wouldn’t be familiar to the majority of people who were willing to do the questionnaire. </a:t>
            </a:r>
          </a:p>
          <a:p>
            <a:r>
              <a:rPr lang="en-US" dirty="0"/>
              <a:t>I then noted down any improvements people suggested from my questionnaire.</a:t>
            </a:r>
          </a:p>
          <a:p>
            <a:r>
              <a:rPr lang="en-US" dirty="0"/>
              <a:t>Then I created my own timetable to film on the days where I wouldn’t be working on the other units given to us.</a:t>
            </a:r>
          </a:p>
          <a:p>
            <a:r>
              <a:rPr lang="en-US" dirty="0"/>
              <a:t>Created a mind map of the different ways I could present my fmp e.g. a day in the life or a formal interview with another person with epilepsy.</a:t>
            </a:r>
          </a:p>
          <a:p>
            <a:r>
              <a:rPr lang="en-US" dirty="0"/>
              <a:t>Made sure to mention epilepsy awareness day every year, March 26th</a:t>
            </a:r>
          </a:p>
        </p:txBody>
      </p:sp>
    </p:spTree>
    <p:extLst>
      <p:ext uri="{BB962C8B-B14F-4D97-AF65-F5344CB8AC3E}">
        <p14:creationId xmlns:p14="http://schemas.microsoft.com/office/powerpoint/2010/main" val="698166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800" y="0"/>
            <a:ext cx="10017126" cy="1456267"/>
          </a:xfrm>
        </p:spPr>
        <p:txBody>
          <a:bodyPr>
            <a:normAutofit/>
          </a:bodyPr>
          <a:lstStyle/>
          <a:p>
            <a:r>
              <a:rPr lang="en-US" sz="2800" dirty="0"/>
              <a:t>Responses that helped from my questionnaire </a:t>
            </a:r>
          </a:p>
        </p:txBody>
      </p:sp>
      <p:sp>
        <p:nvSpPr>
          <p:cNvPr id="3" name="Content Placeholder 2"/>
          <p:cNvSpPr>
            <a:spLocks noGrp="1"/>
          </p:cNvSpPr>
          <p:nvPr>
            <p:ph idx="1"/>
          </p:nvPr>
        </p:nvSpPr>
        <p:spPr/>
        <p:txBody>
          <a:bodyPr/>
          <a:lstStyle/>
          <a:p>
            <a:r>
              <a:rPr lang="en-US" dirty="0"/>
              <a:t>Some people responded well to me asking what would they do if a friend of there's was having an epileptic fit; </a:t>
            </a:r>
          </a:p>
          <a:p>
            <a:r>
              <a:rPr lang="en-US" dirty="0"/>
              <a:t>Confront them and ask how long they’ve felt like this </a:t>
            </a:r>
          </a:p>
          <a:p>
            <a:r>
              <a:rPr lang="en-US" dirty="0"/>
              <a:t>contact them everyday to check on them</a:t>
            </a:r>
          </a:p>
          <a:p>
            <a:r>
              <a:rPr lang="en-US" dirty="0"/>
              <a:t> take their mind off of it by going out and having fun</a:t>
            </a:r>
          </a:p>
        </p:txBody>
      </p:sp>
    </p:spTree>
    <p:extLst>
      <p:ext uri="{BB962C8B-B14F-4D97-AF65-F5344CB8AC3E}">
        <p14:creationId xmlns:p14="http://schemas.microsoft.com/office/powerpoint/2010/main" val="1310086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my secondary research helped with my fmp</a:t>
            </a:r>
          </a:p>
        </p:txBody>
      </p:sp>
      <p:sp>
        <p:nvSpPr>
          <p:cNvPr id="3" name="Content Placeholder 2"/>
          <p:cNvSpPr>
            <a:spLocks noGrp="1"/>
          </p:cNvSpPr>
          <p:nvPr>
            <p:ph idx="1"/>
          </p:nvPr>
        </p:nvSpPr>
        <p:spPr/>
        <p:txBody>
          <a:bodyPr/>
          <a:lstStyle/>
          <a:p>
            <a:r>
              <a:rPr lang="en-US" dirty="0" smtClean="0"/>
              <a:t>It helped me further my knowledge on how seizures occur</a:t>
            </a:r>
          </a:p>
          <a:p>
            <a:r>
              <a:rPr lang="en-US" dirty="0" smtClean="0"/>
              <a:t>Helped me understand more on the different types of epilepsy people may live with</a:t>
            </a:r>
          </a:p>
          <a:p>
            <a:r>
              <a:rPr lang="en-US" dirty="0" smtClean="0"/>
              <a:t>Learn further info on epilepsy awareness day ( 26</a:t>
            </a:r>
            <a:r>
              <a:rPr lang="en-US" baseline="30000" dirty="0" smtClean="0"/>
              <a:t>th</a:t>
            </a:r>
            <a:r>
              <a:rPr lang="en-US" dirty="0" smtClean="0"/>
              <a:t> march )</a:t>
            </a:r>
          </a:p>
          <a:p>
            <a:r>
              <a:rPr lang="en-US" dirty="0" smtClean="0"/>
              <a:t>To understand more on the different possible drugs and tablets that may help with sufferers of epilepsy</a:t>
            </a:r>
            <a:endParaRPr lang="en-US" dirty="0"/>
          </a:p>
          <a:p>
            <a:endParaRPr lang="en-US" dirty="0"/>
          </a:p>
        </p:txBody>
      </p:sp>
    </p:spTree>
    <p:extLst>
      <p:ext uri="{BB962C8B-B14F-4D97-AF65-F5344CB8AC3E}">
        <p14:creationId xmlns:p14="http://schemas.microsoft.com/office/powerpoint/2010/main" val="471603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my test shots helped</a:t>
            </a:r>
            <a:endParaRPr lang="en-US" dirty="0"/>
          </a:p>
        </p:txBody>
      </p:sp>
      <p:sp>
        <p:nvSpPr>
          <p:cNvPr id="3" name="Content Placeholder 2"/>
          <p:cNvSpPr>
            <a:spLocks noGrp="1"/>
          </p:cNvSpPr>
          <p:nvPr>
            <p:ph idx="1"/>
          </p:nvPr>
        </p:nvSpPr>
        <p:spPr/>
        <p:txBody>
          <a:bodyPr/>
          <a:lstStyle/>
          <a:p>
            <a:r>
              <a:rPr lang="en-US" dirty="0" smtClean="0"/>
              <a:t>By doing my test shots at home this helped a lot with how my FMP was going to be filmed and what changes needed to be made.</a:t>
            </a:r>
          </a:p>
          <a:p>
            <a:r>
              <a:rPr lang="en-US" dirty="0" smtClean="0"/>
              <a:t>For example one of my test shots was filmed in a very cramped space so from this I knew that when I filmed my finalized FMP I would need to move a few things away to create more space as well as changing the place I wanted a certain shot to be filmed so that spacing wouldn't</a:t>
            </a:r>
            <a:r>
              <a:rPr lang="uk-UA" dirty="0" smtClean="0"/>
              <a:t>’</a:t>
            </a:r>
            <a:r>
              <a:rPr lang="en-US" dirty="0" smtClean="0"/>
              <a:t>t be a problem</a:t>
            </a:r>
          </a:p>
        </p:txBody>
      </p:sp>
    </p:spTree>
    <p:extLst>
      <p:ext uri="{BB962C8B-B14F-4D97-AF65-F5344CB8AC3E}">
        <p14:creationId xmlns:p14="http://schemas.microsoft.com/office/powerpoint/2010/main" val="853650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Techniques that I planned to use</a:t>
            </a:r>
            <a:endParaRPr lang="en-US" dirty="0"/>
          </a:p>
        </p:txBody>
      </p:sp>
      <p:sp>
        <p:nvSpPr>
          <p:cNvPr id="3" name="Content Placeholder 2"/>
          <p:cNvSpPr>
            <a:spLocks noGrp="1"/>
          </p:cNvSpPr>
          <p:nvPr>
            <p:ph idx="1"/>
          </p:nvPr>
        </p:nvSpPr>
        <p:spPr/>
        <p:txBody>
          <a:bodyPr/>
          <a:lstStyle/>
          <a:p>
            <a:r>
              <a:rPr lang="en-US" dirty="0" smtClean="0"/>
              <a:t>When filming I planned to film with a close-up for </a:t>
            </a:r>
            <a:r>
              <a:rPr lang="en-US" dirty="0"/>
              <a:t>the majority of the time so that the audience </a:t>
            </a:r>
            <a:r>
              <a:rPr lang="en-US" dirty="0" smtClean="0"/>
              <a:t>could </a:t>
            </a:r>
            <a:r>
              <a:rPr lang="en-US" dirty="0"/>
              <a:t>see me talking and giving opinions about my epilepsy and how it can effect others. </a:t>
            </a:r>
            <a:endParaRPr lang="en-US" dirty="0" smtClean="0"/>
          </a:p>
          <a:p>
            <a:r>
              <a:rPr lang="en-US" dirty="0" smtClean="0"/>
              <a:t>I needed </a:t>
            </a:r>
            <a:r>
              <a:rPr lang="en-US" dirty="0"/>
              <a:t>to be sure </a:t>
            </a:r>
            <a:r>
              <a:rPr lang="en-US" dirty="0" smtClean="0"/>
              <a:t>that when I was </a:t>
            </a:r>
            <a:r>
              <a:rPr lang="en-US" dirty="0"/>
              <a:t>recording that </a:t>
            </a:r>
            <a:r>
              <a:rPr lang="en-US" dirty="0" smtClean="0"/>
              <a:t>their was </a:t>
            </a:r>
            <a:r>
              <a:rPr lang="en-US" dirty="0"/>
              <a:t>no background noise </a:t>
            </a:r>
            <a:r>
              <a:rPr lang="en-US" dirty="0" smtClean="0"/>
              <a:t>as it would </a:t>
            </a:r>
            <a:r>
              <a:rPr lang="en-US" dirty="0"/>
              <a:t>effect my editing, </a:t>
            </a:r>
            <a:r>
              <a:rPr lang="en-US" dirty="0" smtClean="0"/>
              <a:t>I knew that their </a:t>
            </a:r>
            <a:r>
              <a:rPr lang="en-US" dirty="0"/>
              <a:t>is an advantage to filming indoors than </a:t>
            </a:r>
            <a:r>
              <a:rPr lang="en-US" dirty="0" smtClean="0"/>
              <a:t>outside. </a:t>
            </a:r>
          </a:p>
          <a:p>
            <a:r>
              <a:rPr lang="en-US" dirty="0" smtClean="0"/>
              <a:t>I planned to explain </a:t>
            </a:r>
            <a:r>
              <a:rPr lang="en-US" dirty="0"/>
              <a:t>about </a:t>
            </a:r>
            <a:r>
              <a:rPr lang="en-US" dirty="0" smtClean="0"/>
              <a:t>epilepsy and I knew that it needed </a:t>
            </a:r>
            <a:r>
              <a:rPr lang="en-US" dirty="0"/>
              <a:t>to be heard, </a:t>
            </a:r>
            <a:r>
              <a:rPr lang="en-US" dirty="0" smtClean="0"/>
              <a:t>as this was </a:t>
            </a:r>
            <a:r>
              <a:rPr lang="en-US" dirty="0"/>
              <a:t>an important topic for some people and </a:t>
            </a:r>
            <a:r>
              <a:rPr lang="en-US" dirty="0" err="1"/>
              <a:t>i</a:t>
            </a:r>
            <a:r>
              <a:rPr lang="en-US" dirty="0"/>
              <a:t> </a:t>
            </a:r>
            <a:r>
              <a:rPr lang="en-US" dirty="0" smtClean="0"/>
              <a:t>wanted </a:t>
            </a:r>
            <a:r>
              <a:rPr lang="en-US" dirty="0"/>
              <a:t>the majority of people that watch to become interested in the topic and research more about it afterwards.</a:t>
            </a:r>
          </a:p>
        </p:txBody>
      </p:sp>
    </p:spTree>
    <p:extLst>
      <p:ext uri="{BB962C8B-B14F-4D97-AF65-F5344CB8AC3E}">
        <p14:creationId xmlns:p14="http://schemas.microsoft.com/office/powerpoint/2010/main" val="21069393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227</TotalTime>
  <Words>1149</Words>
  <Application>Microsoft Macintosh PowerPoint</Application>
  <PresentationFormat>Widescreen</PresentationFormat>
  <Paragraphs>74</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Celestial</vt:lpstr>
      <vt:lpstr>Post-production presentation</vt:lpstr>
      <vt:lpstr>Original chosen idea</vt:lpstr>
      <vt:lpstr>Genre and target audience</vt:lpstr>
      <vt:lpstr>How my project relates to pride</vt:lpstr>
      <vt:lpstr>Planning and organization </vt:lpstr>
      <vt:lpstr>Responses that helped from my questionnaire </vt:lpstr>
      <vt:lpstr>How my secondary research helped with my fmp</vt:lpstr>
      <vt:lpstr>How my test shots helped</vt:lpstr>
      <vt:lpstr>Techniques that I planned to use</vt:lpstr>
      <vt:lpstr>How my peer assessors helped towards my filming</vt:lpstr>
      <vt:lpstr>Possible problem solving that I took into consideration</vt:lpstr>
      <vt:lpstr>Positives to take from my FMP</vt:lpstr>
      <vt:lpstr>Negatives to improve on from my fmp</vt:lpstr>
      <vt:lpstr>budget</vt:lpstr>
      <vt:lpstr>location</vt:lpstr>
      <vt:lpstr>Link to video</vt:lpstr>
      <vt:lpstr>What I would have changed from my project</vt:lpstr>
      <vt:lpstr>How this will help towards my future career plans</vt:lpstr>
    </vt:vector>
  </TitlesOfParts>
  <Company/>
  <LinksUpToDate>false</LinksUpToDate>
  <SharedDoc>false</SharedDoc>
  <HyperlinksChanged>false</HyperlinksChanged>
  <AppVersion>15.0035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Post-production presentation</dc:title>
  <dc:creator>stu.Luke Divall</dc:creator>
  <cp:lastModifiedBy>stu.Luke Divall</cp:lastModifiedBy>
  <cp:revision>20</cp:revision>
  <dcterms:created xsi:type="dcterms:W3CDTF">2019-05-03T09:42:54Z</dcterms:created>
  <dcterms:modified xsi:type="dcterms:W3CDTF">2019-06-10T08:40:07Z</dcterms:modified>
</cp:coreProperties>
</file>